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2286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34cfb25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037abb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0171ba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b0c89e73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0b0c89e73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赋值法求不同种类系数和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4cf2f53fd?pid=734cfb25b&amp;color=0,0,0&amp;bt=1&amp;bbb=1"/>
          <p:cNvSpPr/>
          <p:nvPr/>
        </p:nvSpPr>
        <p:spPr>
          <a:xfrm>
            <a:off x="832104" y="1078992"/>
            <a:ext cx="10533888" cy="3606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求展开式二项式系数和、各项系数和、奇数项或偶数项系数和等问题常用赋值法.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26ef94a3c?pid=4037abb44&amp;color=0,0,0&amp;bt=1&amp;bbb=1&amp;hb=1"/>
              <p:cNvSpPr/>
              <p:nvPr/>
            </p:nvSpPr>
            <p:spPr>
              <a:xfrm>
                <a:off x="832104" y="1080000"/>
                <a:ext cx="10533888" cy="41256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一般地，对于多项式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)=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𝑏𝑥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1）各项系数和为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2）奇数项的系数和为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3）偶数项的系数和为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(1)−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(−1)]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𝑎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+⋯)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(1)⋅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′(1)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，其中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m:rPr>
                        <m:nor/>
                      </m:rP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′(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𝑓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的导函数.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心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中有数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对于形如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8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的式子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可得其展开式中各项系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数之和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对于多项式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得展开式二项式系数和为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Sup>
                      <m:sSubSupPr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b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(1+1)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26ef94a3c?pid=4037abb44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125659"/>
              </a:xfrm>
              <a:prstGeom prst="rect">
                <a:avLst/>
              </a:prstGeom>
              <a:blipFill>
                <a:blip r:embed="rId3"/>
                <a:stretch>
                  <a:fillRect l="-1389" b="-33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4dc65f29a?vop=1&amp;pid=e0171ba57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）已知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1_1#4dc65f29a?vop=1&amp;pid=e0171ba57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4dc65f29a.bracket?vop=1&amp;pid=e0171ba57&amp;color=0,0,0&amp;vpa=1&amp;bbb=1"/>
          <p:cNvSpPr/>
          <p:nvPr/>
        </p:nvSpPr>
        <p:spPr>
          <a:xfrm>
            <a:off x="6489033" y="1078095"/>
            <a:ext cx="3952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BCD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4dc65f29a.choices?vop=1&amp;pid=e0171ba57&amp;color=0,0,0&amp;bbb=1"/>
              <p:cNvSpPr/>
              <p:nvPr/>
            </p:nvSpPr>
            <p:spPr>
              <a:xfrm>
                <a:off x="832104" y="1370195"/>
                <a:ext cx="10533888" cy="75609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300"/>
                  </a:lnSpc>
                  <a:tabLst>
                    <a:tab pos="5374894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=−511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  <a:p>
                <a:pPr latinLnBrk="1">
                  <a:lnSpc>
                    <a:spcPts val="3100"/>
                  </a:lnSpc>
                  <a:tabLst>
                    <a:tab pos="5374894" algn="l"/>
                  </a:tabLst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1_2#4dc65f29a.choices?vop=1&amp;pid=e0171ba57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70195"/>
                <a:ext cx="10533888" cy="756095"/>
              </a:xfrm>
              <a:prstGeom prst="rect">
                <a:avLst/>
              </a:prstGeom>
              <a:blipFill>
                <a:blip r:embed="rId4"/>
                <a:stretch>
                  <a:fillRect l="-1042" b="-1451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4dc65f29a?vop=1&amp;pid=e0171ba57&amp;color=0,0,0&amp;bbb=1&amp;hb=1"/>
              <p:cNvSpPr/>
              <p:nvPr/>
            </p:nvSpPr>
            <p:spPr>
              <a:xfrm>
                <a:off x="832104" y="2126480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借助二项式的展开式的通项计算即可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借助赋值法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分别令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代入计算即可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借助赋值法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计算即可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对题干中等式两边同时求导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3_1#4dc65f29a?vop=1&amp;pid=e0171ba5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126480"/>
                <a:ext cx="10533888" cy="932498"/>
              </a:xfrm>
              <a:prstGeom prst="rect">
                <a:avLst/>
              </a:prstGeom>
              <a:blipFill>
                <a:blip r:embed="rId5"/>
                <a:stretch>
                  <a:fillRect l="-1042" r="-579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4dc65f29a?vop=1&amp;pid=e0171ba57&amp;color=0,0,0&amp;bbb=1&amp;hb=1"/>
              <p:cNvSpPr/>
              <p:nvPr/>
            </p:nvSpPr>
            <p:spPr>
              <a:xfrm>
                <a:off x="832104" y="3053580"/>
                <a:ext cx="10533888" cy="29136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二项式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(−1)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9−8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=1×9×2=18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错误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=512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=1−512=−511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|+⋯+|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|+|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|=−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+⋯−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两边对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同时求导得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−9(2−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+8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+7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+⋯+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正确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BCD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4_1#4dc65f29a?vop=1&amp;pid=e0171ba57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53580"/>
                <a:ext cx="10533888" cy="2913698"/>
              </a:xfrm>
              <a:prstGeom prst="rect">
                <a:avLst/>
              </a:prstGeom>
              <a:blipFill>
                <a:blip r:embed="rId6"/>
                <a:stretch>
                  <a:fillRect l="-1042" r="-347" b="-3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</Words>
  <Application>Microsoft Office PowerPoint</Application>
  <PresentationFormat>宽屏</PresentationFormat>
  <Paragraphs>34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2025-10-20T02:40:42Z</dcterms:created>
  <dcterms:modified xsi:type="dcterms:W3CDTF">2025-10-20T02:52:09Z</dcterms:modified>
  <cp:category/>
  <cp:contentStatus/>
</cp:coreProperties>
</file>